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8" r:id="rId10"/>
    <p:sldMasterId id="2147483659" r:id="rId11"/>
    <p:sldMasterId id="2147483660" r:id="rId12"/>
    <p:sldMasterId id="2147483661" r:id="rId13"/>
  </p:sldMasterIdLst>
  <p:notesMasterIdLst>
    <p:notesMasterId r:id="rId19"/>
  </p:notesMasterIdLst>
  <p:handoutMasterIdLst>
    <p:handoutMasterId r:id="rId20"/>
  </p:handoutMasterIdLst>
  <p:sldIdLst>
    <p:sldId id="365" r:id="rId14"/>
    <p:sldId id="366" r:id="rId15"/>
    <p:sldId id="363" r:id="rId16"/>
    <p:sldId id="348" r:id="rId17"/>
    <p:sldId id="364" r:id="rId18"/>
  </p:sldIdLst>
  <p:sldSz cx="9144000" cy="6858000" type="letter"/>
  <p:notesSz cx="6881813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0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1pPr>
    <a:lvl2pPr marL="320675" indent="136525" algn="l" rtl="0" fontAlgn="base">
      <a:spcBef>
        <a:spcPct val="0"/>
      </a:spcBef>
      <a:spcAft>
        <a:spcPct val="0"/>
      </a:spcAft>
      <a:defRPr sz="30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2pPr>
    <a:lvl3pPr marL="641350" indent="273050" algn="l" rtl="0" fontAlgn="base">
      <a:spcBef>
        <a:spcPct val="0"/>
      </a:spcBef>
      <a:spcAft>
        <a:spcPct val="0"/>
      </a:spcAft>
      <a:defRPr sz="30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3pPr>
    <a:lvl4pPr marL="963613" indent="407988" algn="l" rtl="0" fontAlgn="base">
      <a:spcBef>
        <a:spcPct val="0"/>
      </a:spcBef>
      <a:spcAft>
        <a:spcPct val="0"/>
      </a:spcAft>
      <a:defRPr sz="30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4pPr>
    <a:lvl5pPr marL="1284288" indent="544513" algn="l" rtl="0" fontAlgn="base">
      <a:spcBef>
        <a:spcPct val="0"/>
      </a:spcBef>
      <a:spcAft>
        <a:spcPct val="0"/>
      </a:spcAft>
      <a:defRPr sz="30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5pPr>
    <a:lvl6pPr marL="2286000" algn="l" defTabSz="914400" rtl="0" eaLnBrk="1" latinLnBrk="0" hangingPunct="1">
      <a:defRPr sz="30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6pPr>
    <a:lvl7pPr marL="2743200" algn="l" defTabSz="914400" rtl="0" eaLnBrk="1" latinLnBrk="0" hangingPunct="1">
      <a:defRPr sz="30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7pPr>
    <a:lvl8pPr marL="3200400" algn="l" defTabSz="914400" rtl="0" eaLnBrk="1" latinLnBrk="0" hangingPunct="1">
      <a:defRPr sz="30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8pPr>
    <a:lvl9pPr marL="3657600" algn="l" defTabSz="914400" rtl="0" eaLnBrk="1" latinLnBrk="0" hangingPunct="1">
      <a:defRPr sz="30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ebecca Handley" initials="RNH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33"/>
    <a:srgbClr val="FFFF99"/>
    <a:srgbClr val="A4D7FA"/>
    <a:srgbClr val="9AFA26"/>
    <a:srgbClr val="FF99CC"/>
    <a:srgbClr val="CC66FF"/>
    <a:srgbClr val="FF00CC"/>
    <a:srgbClr val="CCFFCC"/>
    <a:srgbClr val="99CCFF"/>
    <a:srgbClr val="22C7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67" autoAdjust="0"/>
    <p:restoredTop sz="99020" autoAdjust="0"/>
  </p:normalViewPr>
  <p:slideViewPr>
    <p:cSldViewPr>
      <p:cViewPr>
        <p:scale>
          <a:sx n="88" d="100"/>
          <a:sy n="88" d="100"/>
        </p:scale>
        <p:origin x="-1061" y="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078"/>
    </p:cViewPr>
  </p:sorterViewPr>
  <p:notesViewPr>
    <p:cSldViewPr>
      <p:cViewPr varScale="1">
        <p:scale>
          <a:sx n="54" d="100"/>
          <a:sy n="54" d="100"/>
        </p:scale>
        <p:origin x="-1896" y="-96"/>
      </p:cViewPr>
      <p:guideLst>
        <p:guide orient="horz" pos="2928"/>
        <p:guide pos="216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81910" cy="464980"/>
          </a:xfrm>
          <a:prstGeom prst="rect">
            <a:avLst/>
          </a:prstGeom>
        </p:spPr>
        <p:txBody>
          <a:bodyPr vert="horz" lIns="91777" tIns="45888" rIns="91777" bIns="45888" rtlCol="0"/>
          <a:lstStyle>
            <a:lvl1pPr algn="l">
              <a:defRPr sz="1200"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332" y="2"/>
            <a:ext cx="2981910" cy="464980"/>
          </a:xfrm>
          <a:prstGeom prst="rect">
            <a:avLst/>
          </a:prstGeom>
        </p:spPr>
        <p:txBody>
          <a:bodyPr vert="horz" lIns="91777" tIns="45888" rIns="91777" bIns="45888" rtlCol="0"/>
          <a:lstStyle>
            <a:lvl1pPr algn="r">
              <a:defRPr sz="1200"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</a:lstStyle>
          <a:p>
            <a:pPr>
              <a:defRPr/>
            </a:pPr>
            <a:fld id="{C1D43CAB-25FC-433A-A928-94D1C5DB5FF8}" type="datetimeFigureOut">
              <a:rPr lang="en-US"/>
              <a:pPr>
                <a:defRPr/>
              </a:pPr>
              <a:t>10/10/2013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824"/>
            <a:ext cx="2981910" cy="464980"/>
          </a:xfrm>
          <a:prstGeom prst="rect">
            <a:avLst/>
          </a:prstGeom>
        </p:spPr>
        <p:txBody>
          <a:bodyPr vert="horz" lIns="91777" tIns="45888" rIns="91777" bIns="45888" rtlCol="0" anchor="b"/>
          <a:lstStyle>
            <a:lvl1pPr algn="l">
              <a:defRPr sz="1200"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332" y="8829824"/>
            <a:ext cx="2981910" cy="464980"/>
          </a:xfrm>
          <a:prstGeom prst="rect">
            <a:avLst/>
          </a:prstGeom>
        </p:spPr>
        <p:txBody>
          <a:bodyPr vert="horz" lIns="91777" tIns="45888" rIns="91777" bIns="45888" rtlCol="0" anchor="b"/>
          <a:lstStyle>
            <a:lvl1pPr algn="r">
              <a:defRPr sz="1200"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</a:lstStyle>
          <a:p>
            <a:pPr>
              <a:defRPr/>
            </a:pPr>
            <a:fld id="{A46B8BD4-2B28-49F0-87F8-93F1499C847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4773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83481" cy="464980"/>
          </a:xfrm>
          <a:prstGeom prst="rect">
            <a:avLst/>
          </a:prstGeom>
        </p:spPr>
        <p:txBody>
          <a:bodyPr vert="horz" lIns="92465" tIns="46232" rIns="92465" bIns="46232" rtlCol="0"/>
          <a:lstStyle>
            <a:lvl1pPr algn="l">
              <a:defRPr sz="1200"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6762" y="2"/>
            <a:ext cx="2983481" cy="464980"/>
          </a:xfrm>
          <a:prstGeom prst="rect">
            <a:avLst/>
          </a:prstGeom>
        </p:spPr>
        <p:txBody>
          <a:bodyPr vert="horz" lIns="92465" tIns="46232" rIns="92465" bIns="46232" rtlCol="0"/>
          <a:lstStyle>
            <a:lvl1pPr algn="r">
              <a:defRPr sz="1200"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</a:lstStyle>
          <a:p>
            <a:pPr>
              <a:defRPr/>
            </a:pPr>
            <a:fld id="{94F9CAD9-A5A4-4B63-9154-D4292A4E36F3}" type="datetimeFigureOut">
              <a:rPr lang="en-US"/>
              <a:pPr>
                <a:defRPr/>
              </a:pPr>
              <a:t>10/10/2013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8500"/>
            <a:ext cx="4643437" cy="3484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65" tIns="46232" rIns="92465" bIns="46232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497" y="4416511"/>
            <a:ext cx="5504822" cy="4183220"/>
          </a:xfrm>
          <a:prstGeom prst="rect">
            <a:avLst/>
          </a:prstGeom>
        </p:spPr>
        <p:txBody>
          <a:bodyPr vert="horz" lIns="92465" tIns="46232" rIns="92465" bIns="46232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824"/>
            <a:ext cx="2983481" cy="464980"/>
          </a:xfrm>
          <a:prstGeom prst="rect">
            <a:avLst/>
          </a:prstGeom>
        </p:spPr>
        <p:txBody>
          <a:bodyPr vert="horz" lIns="92465" tIns="46232" rIns="92465" bIns="46232" rtlCol="0" anchor="b"/>
          <a:lstStyle>
            <a:lvl1pPr algn="l">
              <a:defRPr sz="1200"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6762" y="8829824"/>
            <a:ext cx="2983481" cy="464980"/>
          </a:xfrm>
          <a:prstGeom prst="rect">
            <a:avLst/>
          </a:prstGeom>
        </p:spPr>
        <p:txBody>
          <a:bodyPr vert="horz" lIns="92465" tIns="46232" rIns="92465" bIns="46232" rtlCol="0" anchor="b"/>
          <a:lstStyle>
            <a:lvl1pPr algn="r">
              <a:defRPr sz="1200"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</a:lstStyle>
          <a:p>
            <a:pPr>
              <a:defRPr/>
            </a:pPr>
            <a:fld id="{55D51149-D9F3-4091-B653-CD41A97864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7325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320675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+mn-lt"/>
        <a:ea typeface="+mn-ea"/>
        <a:cs typeface="+mn-cs"/>
      </a:defRPr>
    </a:lvl1pPr>
    <a:lvl2pPr marL="320675" algn="l" defTabSz="320675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+mn-lt"/>
        <a:ea typeface="+mn-ea"/>
        <a:cs typeface="+mn-cs"/>
      </a:defRPr>
    </a:lvl2pPr>
    <a:lvl3pPr marL="641350" algn="l" defTabSz="320675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+mn-lt"/>
        <a:ea typeface="+mn-ea"/>
        <a:cs typeface="+mn-cs"/>
      </a:defRPr>
    </a:lvl3pPr>
    <a:lvl4pPr marL="963613" algn="l" defTabSz="320675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+mn-lt"/>
        <a:ea typeface="+mn-ea"/>
        <a:cs typeface="+mn-cs"/>
      </a:defRPr>
    </a:lvl4pPr>
    <a:lvl5pPr marL="1284288" algn="l" defTabSz="320675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+mn-lt"/>
        <a:ea typeface="+mn-ea"/>
        <a:cs typeface="+mn-cs"/>
      </a:defRPr>
    </a:lvl5pPr>
    <a:lvl6pPr marL="1607287" algn="l" defTabSz="321457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6pPr>
    <a:lvl7pPr marL="1928744" algn="l" defTabSz="321457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7pPr>
    <a:lvl8pPr marL="2250201" algn="l" defTabSz="321457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8pPr>
    <a:lvl9pPr marL="2571659" algn="l" defTabSz="321457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baseline="0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175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5ED76F5-E8E4-5646-9E32-5B13F3DC5403}" type="slidenum">
              <a:rPr lang="en-US" smtClean="0"/>
              <a:pPr/>
              <a:t>1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baseline="0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175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5ED76F5-E8E4-5646-9E32-5B13F3DC5403}" type="slidenum">
              <a:rPr lang="en-US" smtClean="0"/>
              <a:pPr/>
              <a:t>3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baseline="0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175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5ED76F5-E8E4-5646-9E32-5B13F3DC5403}" type="slidenum">
              <a:rPr lang="en-US" smtClean="0"/>
              <a:pPr/>
              <a:t>5</a:t>
            </a:fld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69" y="1946672"/>
            <a:ext cx="1718965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19090" y="1946672"/>
            <a:ext cx="1718965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n-US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78594"/>
            <a:ext cx="1839516" cy="5786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69" y="178594"/>
            <a:ext cx="5411391" cy="5786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78594"/>
            <a:ext cx="1839516" cy="5786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69" y="178594"/>
            <a:ext cx="5411391" cy="5786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69" y="1946672"/>
            <a:ext cx="3625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1946672"/>
            <a:ext cx="3625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n-US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78594"/>
            <a:ext cx="1839516" cy="5786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69" y="178594"/>
            <a:ext cx="5411391" cy="5786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64969" y="1946672"/>
            <a:ext cx="1339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11578" y="1946672"/>
            <a:ext cx="1339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n-US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78594"/>
            <a:ext cx="1839516" cy="5786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69" y="178594"/>
            <a:ext cx="5411391" cy="5786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69" y="1946672"/>
            <a:ext cx="1718965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19090" y="1946672"/>
            <a:ext cx="1718965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  <a:prstGeom prst="rect">
            <a:avLst/>
          </a:prstGeom>
        </p:spPr>
        <p:txBody>
          <a:bodyPr vert="horz" lIns="64291" tIns="32146" rIns="64291" bIns="32146"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n-US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78594"/>
            <a:ext cx="1839516" cy="5786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69" y="178594"/>
            <a:ext cx="5411391" cy="5786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69" y="892969"/>
            <a:ext cx="3625453" cy="507206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892969"/>
            <a:ext cx="3625453" cy="507206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n-US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274588"/>
            <a:ext cx="2057176" cy="5690443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274588"/>
            <a:ext cx="6064374" cy="569044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7" y="1600647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600647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n-US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1600647"/>
            <a:ext cx="2057176" cy="452511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7"/>
            <a:ext cx="6064374" cy="4525119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69" y="3536156"/>
            <a:ext cx="3625453" cy="794742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3536156"/>
            <a:ext cx="3625453" cy="794742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69" y="1946672"/>
            <a:ext cx="3625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1946672"/>
            <a:ext cx="3625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n-US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151930"/>
            <a:ext cx="1839516" cy="317896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69" y="1151930"/>
            <a:ext cx="5411391" cy="31789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7" y="1600647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600647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n-US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1600647"/>
            <a:ext cx="2057176" cy="47751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7"/>
            <a:ext cx="6064374" cy="4775150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7" y="1600647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600647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n-US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1600647"/>
            <a:ext cx="2057176" cy="47751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7"/>
            <a:ext cx="6064374" cy="4775150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6484" y="3366492"/>
            <a:ext cx="2009180" cy="232171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62820" y="3366492"/>
            <a:ext cx="2009180" cy="232171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n-US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540621" y="991195"/>
            <a:ext cx="1031379" cy="469701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6485" y="991195"/>
            <a:ext cx="2986980" cy="469701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6484" y="3366492"/>
            <a:ext cx="2009180" cy="232171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62820" y="3366492"/>
            <a:ext cx="2009180" cy="232171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n-US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540621" y="991195"/>
            <a:ext cx="1031379" cy="469701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6485" y="991195"/>
            <a:ext cx="2986980" cy="469701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n-US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7" y="1600647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600647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n-US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178594"/>
            <a:ext cx="2057176" cy="594717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78594"/>
            <a:ext cx="6064374" cy="5947172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3763" y="179388"/>
            <a:ext cx="7358062" cy="171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3763" y="1946275"/>
            <a:ext cx="7358062" cy="4017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text styles</a:t>
            </a:r>
          </a:p>
          <a:p>
            <a:pPr lvl="1"/>
            <a:r>
              <a:rPr lang="en-US" smtClean="0">
                <a:sym typeface="Gill Sans"/>
              </a:rPr>
              <a:t>Second level</a:t>
            </a:r>
          </a:p>
          <a:p>
            <a:pPr lvl="2"/>
            <a:r>
              <a:rPr lang="en-US" smtClean="0">
                <a:sym typeface="Gill Sans"/>
              </a:rPr>
              <a:t>Third level</a:t>
            </a:r>
          </a:p>
          <a:p>
            <a:pPr lvl="3"/>
            <a:r>
              <a:rPr lang="en-US" smtClean="0">
                <a:sym typeface="Gill Sans"/>
              </a:rPr>
              <a:t>Fourth level</a:t>
            </a:r>
          </a:p>
          <a:p>
            <a:pPr lvl="4"/>
            <a:r>
              <a:rPr lang="en-US" smtClean="0">
                <a:sym typeface="Gill Sans"/>
              </a:rPr>
              <a:t>Fifth level</a:t>
            </a:r>
          </a:p>
        </p:txBody>
      </p:sp>
      <p:pic>
        <p:nvPicPr>
          <p:cNvPr id="1028" name="Picture 9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2812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10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4864100"/>
            <a:ext cx="9144000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5pPr>
      <a:lvl6pPr marL="32145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588963" indent="-401638" algn="l" rtl="0" eaLnBrk="0" fontAlgn="base" hangingPunct="0">
        <a:spcBef>
          <a:spcPts val="1688"/>
        </a:spcBef>
        <a:spcAft>
          <a:spcPct val="0"/>
        </a:spcAft>
        <a:buSzPct val="171000"/>
        <a:buFont typeface="Gill Sans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901700" indent="-401638" algn="l" rtl="0" eaLnBrk="0" fontAlgn="base" hangingPunct="0">
        <a:spcBef>
          <a:spcPts val="1688"/>
        </a:spcBef>
        <a:spcAft>
          <a:spcPct val="0"/>
        </a:spcAft>
        <a:buSzPct val="171000"/>
        <a:buFont typeface="Gill Sans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1212850" indent="-401638" algn="l" rtl="0" eaLnBrk="0" fontAlgn="base" hangingPunct="0">
        <a:spcBef>
          <a:spcPts val="1688"/>
        </a:spcBef>
        <a:spcAft>
          <a:spcPct val="0"/>
        </a:spcAft>
        <a:buSzPct val="171000"/>
        <a:buFont typeface="Gill Sans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1525588" indent="-401638" algn="l" rtl="0" eaLnBrk="0" fontAlgn="base" hangingPunct="0">
        <a:spcBef>
          <a:spcPts val="1688"/>
        </a:spcBef>
        <a:spcAft>
          <a:spcPct val="0"/>
        </a:spcAft>
        <a:buSzPct val="171000"/>
        <a:buFont typeface="Gill Sans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1838325" indent="-401638" algn="l" rtl="0" eaLnBrk="0" fontAlgn="base" hangingPunct="0">
        <a:spcBef>
          <a:spcPts val="1688"/>
        </a:spcBef>
        <a:spcAft>
          <a:spcPct val="0"/>
        </a:spcAft>
        <a:buSzPct val="171000"/>
        <a:buFont typeface="Gill Sans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2160908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482365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803822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125280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3763" y="179388"/>
            <a:ext cx="7358062" cy="171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3763" y="1946275"/>
            <a:ext cx="3544887" cy="4017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text styles</a:t>
            </a:r>
          </a:p>
          <a:p>
            <a:pPr lvl="1"/>
            <a:r>
              <a:rPr lang="en-US" smtClean="0">
                <a:sym typeface="Gill Sans"/>
              </a:rPr>
              <a:t>Second level</a:t>
            </a:r>
          </a:p>
          <a:p>
            <a:pPr lvl="2"/>
            <a:r>
              <a:rPr lang="en-US" smtClean="0">
                <a:sym typeface="Gill Sans"/>
              </a:rPr>
              <a:t>Third level</a:t>
            </a:r>
          </a:p>
          <a:p>
            <a:pPr lvl="3"/>
            <a:r>
              <a:rPr lang="en-US" smtClean="0">
                <a:sym typeface="Gill Sans"/>
              </a:rPr>
              <a:t>Fourth level</a:t>
            </a:r>
          </a:p>
          <a:p>
            <a:pPr lvl="4"/>
            <a:r>
              <a:rPr lang="en-US" smtClean="0">
                <a:sym typeface="Gill Sans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5pPr>
      <a:lvl6pPr marL="32145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533400" indent="-346075" algn="l" rtl="0" eaLnBrk="0" fontAlgn="base" hangingPunct="0">
        <a:spcBef>
          <a:spcPts val="2675"/>
        </a:spcBef>
        <a:spcAft>
          <a:spcPct val="0"/>
        </a:spcAft>
        <a:buSzPct val="171000"/>
        <a:buFont typeface="Gill Sans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846138" indent="-346075" algn="l" rtl="0" eaLnBrk="0" fontAlgn="base" hangingPunct="0">
        <a:spcBef>
          <a:spcPts val="2675"/>
        </a:spcBef>
        <a:spcAft>
          <a:spcPct val="0"/>
        </a:spcAft>
        <a:buSzPct val="171000"/>
        <a:buFont typeface="Gill Sans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1158875" indent="-346075" algn="l" rtl="0" eaLnBrk="0" fontAlgn="base" hangingPunct="0">
        <a:spcBef>
          <a:spcPts val="2675"/>
        </a:spcBef>
        <a:spcAft>
          <a:spcPct val="0"/>
        </a:spcAft>
        <a:buSzPct val="171000"/>
        <a:buFont typeface="Gill Sans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1471613" indent="-346075" algn="l" rtl="0" eaLnBrk="0" fontAlgn="base" hangingPunct="0">
        <a:spcBef>
          <a:spcPts val="2675"/>
        </a:spcBef>
        <a:spcAft>
          <a:spcPct val="0"/>
        </a:spcAft>
        <a:buSzPct val="171000"/>
        <a:buFont typeface="Gill Sans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1784350" indent="-346075" algn="l" rtl="0" eaLnBrk="0" fontAlgn="base" hangingPunct="0">
        <a:spcBef>
          <a:spcPts val="2675"/>
        </a:spcBef>
        <a:spcAft>
          <a:spcPct val="0"/>
        </a:spcAft>
        <a:buSzPct val="171000"/>
        <a:buFont typeface="Gill Sans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2106216" indent="-347130" algn="l" rtl="0" fontAlgn="base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427673" indent="-347130" algn="l" rtl="0" fontAlgn="base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749130" indent="-347130" algn="l" rtl="0" fontAlgn="base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070587" indent="-347130" algn="l" rtl="0" fontAlgn="base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3763" y="179388"/>
            <a:ext cx="7358062" cy="171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3763" y="1946275"/>
            <a:ext cx="7358062" cy="4017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text styles</a:t>
            </a:r>
          </a:p>
          <a:p>
            <a:pPr lvl="1"/>
            <a:r>
              <a:rPr lang="en-US" smtClean="0">
                <a:sym typeface="Gill Sans"/>
              </a:rPr>
              <a:t>Second level</a:t>
            </a:r>
          </a:p>
          <a:p>
            <a:pPr lvl="2"/>
            <a:r>
              <a:rPr lang="en-US" smtClean="0">
                <a:sym typeface="Gill Sans"/>
              </a:rPr>
              <a:t>Third level</a:t>
            </a:r>
          </a:p>
          <a:p>
            <a:pPr lvl="3"/>
            <a:r>
              <a:rPr lang="en-US" smtClean="0">
                <a:sym typeface="Gill Sans"/>
              </a:rPr>
              <a:t>Fourth level</a:t>
            </a:r>
          </a:p>
          <a:p>
            <a:pPr lvl="4"/>
            <a:r>
              <a:rPr lang="en-US" smtClean="0">
                <a:sym typeface="Gill Sans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5pPr>
      <a:lvl6pPr marL="32145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533400" indent="-346075" algn="l" rtl="0" eaLnBrk="0" fontAlgn="base" hangingPunct="0">
        <a:spcBef>
          <a:spcPts val="2675"/>
        </a:spcBef>
        <a:spcAft>
          <a:spcPct val="0"/>
        </a:spcAft>
        <a:buSzPct val="171000"/>
        <a:buFont typeface="Gill Sans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846138" indent="-346075" algn="l" rtl="0" eaLnBrk="0" fontAlgn="base" hangingPunct="0">
        <a:spcBef>
          <a:spcPts val="2675"/>
        </a:spcBef>
        <a:spcAft>
          <a:spcPct val="0"/>
        </a:spcAft>
        <a:buSzPct val="171000"/>
        <a:buFont typeface="Gill Sans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1158875" indent="-346075" algn="l" rtl="0" eaLnBrk="0" fontAlgn="base" hangingPunct="0">
        <a:spcBef>
          <a:spcPts val="2675"/>
        </a:spcBef>
        <a:spcAft>
          <a:spcPct val="0"/>
        </a:spcAft>
        <a:buSzPct val="171000"/>
        <a:buFont typeface="Gill Sans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1471613" indent="-346075" algn="l" rtl="0" eaLnBrk="0" fontAlgn="base" hangingPunct="0">
        <a:spcBef>
          <a:spcPts val="2675"/>
        </a:spcBef>
        <a:spcAft>
          <a:spcPct val="0"/>
        </a:spcAft>
        <a:buSzPct val="171000"/>
        <a:buFont typeface="Gill Sans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1784350" indent="-346075" algn="l" rtl="0" eaLnBrk="0" fontAlgn="base" hangingPunct="0">
        <a:spcBef>
          <a:spcPts val="2675"/>
        </a:spcBef>
        <a:spcAft>
          <a:spcPct val="0"/>
        </a:spcAft>
        <a:buSzPct val="171000"/>
        <a:buFont typeface="Gill Sans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2106216" indent="-347130" algn="l" rtl="0" fontAlgn="base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427673" indent="-347130" algn="l" rtl="0" fontAlgn="base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749130" indent="-347130" algn="l" rtl="0" fontAlgn="base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070587" indent="-347130" algn="l" rtl="0" fontAlgn="base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3763" y="179388"/>
            <a:ext cx="7358062" cy="171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65763" y="1946275"/>
            <a:ext cx="2786062" cy="4017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text styles</a:t>
            </a:r>
          </a:p>
          <a:p>
            <a:pPr lvl="1"/>
            <a:r>
              <a:rPr lang="en-US" smtClean="0">
                <a:sym typeface="Gill Sans"/>
              </a:rPr>
              <a:t>Second level</a:t>
            </a:r>
          </a:p>
          <a:p>
            <a:pPr lvl="2"/>
            <a:r>
              <a:rPr lang="en-US" smtClean="0">
                <a:sym typeface="Gill Sans"/>
              </a:rPr>
              <a:t>Third level</a:t>
            </a:r>
          </a:p>
          <a:p>
            <a:pPr lvl="3"/>
            <a:r>
              <a:rPr lang="en-US" smtClean="0">
                <a:sym typeface="Gill Sans"/>
              </a:rPr>
              <a:t>Fourth level</a:t>
            </a:r>
          </a:p>
          <a:p>
            <a:pPr lvl="4"/>
            <a:r>
              <a:rPr lang="en-US" smtClean="0">
                <a:sym typeface="Gill Sans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5pPr>
      <a:lvl6pPr marL="32145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533400" indent="-346075" algn="l" rtl="0" eaLnBrk="0" fontAlgn="base" hangingPunct="0">
        <a:spcBef>
          <a:spcPts val="2675"/>
        </a:spcBef>
        <a:spcAft>
          <a:spcPct val="0"/>
        </a:spcAft>
        <a:buSzPct val="171000"/>
        <a:buFont typeface="Gill Sans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846138" indent="-346075" algn="l" rtl="0" eaLnBrk="0" fontAlgn="base" hangingPunct="0">
        <a:spcBef>
          <a:spcPts val="2675"/>
        </a:spcBef>
        <a:spcAft>
          <a:spcPct val="0"/>
        </a:spcAft>
        <a:buSzPct val="171000"/>
        <a:buFont typeface="Gill Sans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1158875" indent="-346075" algn="l" rtl="0" eaLnBrk="0" fontAlgn="base" hangingPunct="0">
        <a:spcBef>
          <a:spcPts val="2675"/>
        </a:spcBef>
        <a:spcAft>
          <a:spcPct val="0"/>
        </a:spcAft>
        <a:buSzPct val="171000"/>
        <a:buFont typeface="Gill Sans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1471613" indent="-346075" algn="l" rtl="0" eaLnBrk="0" fontAlgn="base" hangingPunct="0">
        <a:spcBef>
          <a:spcPts val="2675"/>
        </a:spcBef>
        <a:spcAft>
          <a:spcPct val="0"/>
        </a:spcAft>
        <a:buSzPct val="171000"/>
        <a:buFont typeface="Gill Sans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1784350" indent="-346075" algn="l" rtl="0" eaLnBrk="0" fontAlgn="base" hangingPunct="0">
        <a:spcBef>
          <a:spcPts val="2675"/>
        </a:spcBef>
        <a:spcAft>
          <a:spcPct val="0"/>
        </a:spcAft>
        <a:buSzPct val="171000"/>
        <a:buFont typeface="Gill Sans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2106216" indent="-347130" algn="l" rtl="0" fontAlgn="base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427673" indent="-347130" algn="l" rtl="0" fontAlgn="base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749130" indent="-347130" algn="l" rtl="0" fontAlgn="base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070587" indent="-347130" algn="l" rtl="0" fontAlgn="base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3763" y="179388"/>
            <a:ext cx="7358062" cy="171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3763" y="1946275"/>
            <a:ext cx="3544887" cy="4017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text styles</a:t>
            </a:r>
          </a:p>
          <a:p>
            <a:pPr lvl="1"/>
            <a:r>
              <a:rPr lang="en-US" smtClean="0">
                <a:sym typeface="Gill Sans"/>
              </a:rPr>
              <a:t>Second level</a:t>
            </a:r>
          </a:p>
          <a:p>
            <a:pPr lvl="2"/>
            <a:r>
              <a:rPr lang="en-US" smtClean="0">
                <a:sym typeface="Gill Sans"/>
              </a:rPr>
              <a:t>Third level</a:t>
            </a:r>
          </a:p>
          <a:p>
            <a:pPr lvl="3"/>
            <a:r>
              <a:rPr lang="en-US" smtClean="0">
                <a:sym typeface="Gill Sans"/>
              </a:rPr>
              <a:t>Fourth level</a:t>
            </a:r>
          </a:p>
          <a:p>
            <a:pPr lvl="4"/>
            <a:r>
              <a:rPr lang="en-US" smtClean="0">
                <a:sym typeface="Gill Sans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5pPr>
      <a:lvl6pPr marL="32145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533400" indent="-346075" algn="l" rtl="0" eaLnBrk="0" fontAlgn="base" hangingPunct="0">
        <a:spcBef>
          <a:spcPts val="2675"/>
        </a:spcBef>
        <a:spcAft>
          <a:spcPct val="0"/>
        </a:spcAft>
        <a:buSzPct val="171000"/>
        <a:buFont typeface="Gill Sans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846138" indent="-346075" algn="l" rtl="0" eaLnBrk="0" fontAlgn="base" hangingPunct="0">
        <a:spcBef>
          <a:spcPts val="2675"/>
        </a:spcBef>
        <a:spcAft>
          <a:spcPct val="0"/>
        </a:spcAft>
        <a:buSzPct val="171000"/>
        <a:buFont typeface="Gill Sans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1158875" indent="-346075" algn="l" rtl="0" eaLnBrk="0" fontAlgn="base" hangingPunct="0">
        <a:spcBef>
          <a:spcPts val="2675"/>
        </a:spcBef>
        <a:spcAft>
          <a:spcPct val="0"/>
        </a:spcAft>
        <a:buSzPct val="171000"/>
        <a:buFont typeface="Gill Sans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1471613" indent="-346075" algn="l" rtl="0" eaLnBrk="0" fontAlgn="base" hangingPunct="0">
        <a:spcBef>
          <a:spcPts val="2675"/>
        </a:spcBef>
        <a:spcAft>
          <a:spcPct val="0"/>
        </a:spcAft>
        <a:buSzPct val="171000"/>
        <a:buFont typeface="Gill Sans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1784350" indent="-346075" algn="l" rtl="0" eaLnBrk="0" fontAlgn="base" hangingPunct="0">
        <a:spcBef>
          <a:spcPts val="2675"/>
        </a:spcBef>
        <a:spcAft>
          <a:spcPct val="0"/>
        </a:spcAft>
        <a:buSzPct val="171000"/>
        <a:buFont typeface="Gill Sans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2106216" indent="-347130" algn="l" rtl="0" fontAlgn="base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427673" indent="-347130" algn="l" rtl="0" fontAlgn="base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749130" indent="-347130" algn="l" rtl="0" fontAlgn="base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070587" indent="-347130" algn="l" rtl="0" fontAlgn="base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3763" y="893763"/>
            <a:ext cx="7358062" cy="5072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text styles</a:t>
            </a:r>
          </a:p>
          <a:p>
            <a:pPr lvl="1"/>
            <a:r>
              <a:rPr lang="en-US" smtClean="0">
                <a:sym typeface="Gill Sans"/>
              </a:rPr>
              <a:t>Second level</a:t>
            </a:r>
          </a:p>
          <a:p>
            <a:pPr lvl="2"/>
            <a:r>
              <a:rPr lang="en-US" smtClean="0">
                <a:sym typeface="Gill Sans"/>
              </a:rPr>
              <a:t>Third level</a:t>
            </a:r>
          </a:p>
          <a:p>
            <a:pPr lvl="3"/>
            <a:r>
              <a:rPr lang="en-US" smtClean="0">
                <a:sym typeface="Gill Sans"/>
              </a:rPr>
              <a:t>Fourth level</a:t>
            </a:r>
          </a:p>
          <a:p>
            <a:pPr lvl="4"/>
            <a:r>
              <a:rPr lang="en-US" smtClean="0">
                <a:sym typeface="Gill Sans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5pPr>
      <a:lvl6pPr marL="32145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588963" indent="-401638" algn="l" rtl="0" eaLnBrk="0" fontAlgn="base" hangingPunct="0">
        <a:spcBef>
          <a:spcPts val="3375"/>
        </a:spcBef>
        <a:spcAft>
          <a:spcPct val="0"/>
        </a:spcAft>
        <a:buSzPct val="171000"/>
        <a:buFont typeface="Gill Sans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901700" indent="-401638" algn="l" rtl="0" eaLnBrk="0" fontAlgn="base" hangingPunct="0">
        <a:spcBef>
          <a:spcPts val="3375"/>
        </a:spcBef>
        <a:spcAft>
          <a:spcPct val="0"/>
        </a:spcAft>
        <a:buSzPct val="171000"/>
        <a:buFont typeface="Gill Sans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1212850" indent="-401638" algn="l" rtl="0" eaLnBrk="0" fontAlgn="base" hangingPunct="0">
        <a:spcBef>
          <a:spcPts val="3375"/>
        </a:spcBef>
        <a:spcAft>
          <a:spcPct val="0"/>
        </a:spcAft>
        <a:buSzPct val="171000"/>
        <a:buFont typeface="Gill Sans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1525588" indent="-401638" algn="l" rtl="0" eaLnBrk="0" fontAlgn="base" hangingPunct="0">
        <a:spcBef>
          <a:spcPts val="3375"/>
        </a:spcBef>
        <a:spcAft>
          <a:spcPct val="0"/>
        </a:spcAft>
        <a:buSzPct val="171000"/>
        <a:buFont typeface="Gill Sans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1838325" indent="-401638" algn="l" rtl="0" eaLnBrk="0" fontAlgn="base" hangingPunct="0">
        <a:spcBef>
          <a:spcPts val="3375"/>
        </a:spcBef>
        <a:spcAft>
          <a:spcPct val="0"/>
        </a:spcAft>
        <a:buSzPct val="171000"/>
        <a:buFont typeface="Gill Sans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2160908" indent="-401822" algn="l" rtl="0" fontAlgn="base">
        <a:spcBef>
          <a:spcPts val="3375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482365" indent="-401822" algn="l" rtl="0" fontAlgn="base">
        <a:spcBef>
          <a:spcPts val="3375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803822" indent="-401822" algn="l" rtl="0" fontAlgn="base">
        <a:spcBef>
          <a:spcPts val="3375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125280" indent="-401822" algn="l" rtl="0" fontAlgn="base">
        <a:spcBef>
          <a:spcPts val="3375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3763" y="2089150"/>
            <a:ext cx="7358062" cy="2679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5pPr>
      <a:lvl6pPr marL="32145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239713" indent="-239713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522288" indent="-200025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803275" indent="-160338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1123950" indent="-160338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1446213" indent="-160338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321457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3763" y="3535363"/>
            <a:ext cx="7358062" cy="795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text styles</a:t>
            </a:r>
          </a:p>
          <a:p>
            <a:pPr lvl="1"/>
            <a:r>
              <a:rPr lang="en-US" smtClean="0">
                <a:sym typeface="Gill Sans"/>
              </a:rPr>
              <a:t>Second level</a:t>
            </a:r>
          </a:p>
          <a:p>
            <a:pPr lvl="2"/>
            <a:r>
              <a:rPr lang="en-US" smtClean="0">
                <a:sym typeface="Gill Sans"/>
              </a:rPr>
              <a:t>Third level</a:t>
            </a:r>
          </a:p>
          <a:p>
            <a:pPr lvl="3"/>
            <a:r>
              <a:rPr lang="en-US" smtClean="0">
                <a:sym typeface="Gill Sans"/>
              </a:rPr>
              <a:t>Fourth level</a:t>
            </a:r>
          </a:p>
          <a:p>
            <a:pPr lvl="4"/>
            <a:r>
              <a:rPr lang="en-US" smtClean="0">
                <a:sym typeface="Gill Sans"/>
              </a:rPr>
              <a:t>Fifth level</a:t>
            </a: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93763" y="1152525"/>
            <a:ext cx="7358062" cy="2320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5pPr>
      <a:lvl6pPr marL="32145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239713" indent="-239713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522288" indent="-200025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803275" indent="-160338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1123950" indent="-160338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1446213" indent="-160338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321457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3763" y="5180013"/>
            <a:ext cx="7358062" cy="11953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5pPr>
      <a:lvl6pPr marL="32145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239713" indent="-239713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522288" indent="-200025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803275" indent="-160338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1123950" indent="-160338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1446213" indent="-160338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321457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3763" y="5180013"/>
            <a:ext cx="7358062" cy="11953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5pPr>
      <a:lvl6pPr marL="32145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239713" indent="-239713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522288" indent="-200025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803275" indent="-160338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1123950" indent="-160338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1446213" indent="-160338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321457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6088" y="3367088"/>
            <a:ext cx="4125912" cy="2320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text styles</a:t>
            </a:r>
          </a:p>
          <a:p>
            <a:pPr lvl="1"/>
            <a:r>
              <a:rPr lang="en-US" smtClean="0">
                <a:sym typeface="Gill Sans"/>
              </a:rPr>
              <a:t>Second level</a:t>
            </a:r>
          </a:p>
          <a:p>
            <a:pPr lvl="2"/>
            <a:r>
              <a:rPr lang="en-US" smtClean="0">
                <a:sym typeface="Gill Sans"/>
              </a:rPr>
              <a:t>Third level</a:t>
            </a:r>
          </a:p>
          <a:p>
            <a:pPr lvl="3"/>
            <a:r>
              <a:rPr lang="en-US" smtClean="0">
                <a:sym typeface="Gill Sans"/>
              </a:rPr>
              <a:t>Fourth level</a:t>
            </a:r>
          </a:p>
          <a:p>
            <a:pPr lvl="4"/>
            <a:r>
              <a:rPr lang="en-US" smtClean="0">
                <a:sym typeface="Gill Sans"/>
              </a:rPr>
              <a:t>Fifth level</a:t>
            </a: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088" y="990600"/>
            <a:ext cx="4125912" cy="2322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5pPr>
      <a:lvl6pPr marL="32145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239713" indent="-239713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522288" indent="-200025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803275" indent="-160338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1123950" indent="-160338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1446213" indent="-160338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321457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6088" y="3367088"/>
            <a:ext cx="4125912" cy="2320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text styles</a:t>
            </a:r>
          </a:p>
          <a:p>
            <a:pPr lvl="1"/>
            <a:r>
              <a:rPr lang="en-US" smtClean="0">
                <a:sym typeface="Gill Sans"/>
              </a:rPr>
              <a:t>Second level</a:t>
            </a:r>
          </a:p>
          <a:p>
            <a:pPr lvl="2"/>
            <a:r>
              <a:rPr lang="en-US" smtClean="0">
                <a:sym typeface="Gill Sans"/>
              </a:rPr>
              <a:t>Third level</a:t>
            </a:r>
          </a:p>
          <a:p>
            <a:pPr lvl="3"/>
            <a:r>
              <a:rPr lang="en-US" smtClean="0">
                <a:sym typeface="Gill Sans"/>
              </a:rPr>
              <a:t>Fourth level</a:t>
            </a:r>
          </a:p>
          <a:p>
            <a:pPr lvl="4"/>
            <a:r>
              <a:rPr lang="en-US" smtClean="0">
                <a:sym typeface="Gill Sans"/>
              </a:rPr>
              <a:t>Fifth level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088" y="990600"/>
            <a:ext cx="4125912" cy="2322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5pPr>
      <a:lvl6pPr marL="32145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239713" indent="-239713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522288" indent="-200025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803275" indent="-160338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1123950" indent="-160338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1446213" indent="-160338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321457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3763" y="179388"/>
            <a:ext cx="7358062" cy="171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5pPr>
      <a:lvl6pPr marL="32145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623888" indent="-401638" algn="l" rtl="0" eaLnBrk="0" fontAlgn="base" hangingPunct="0">
        <a:spcBef>
          <a:spcPts val="1688"/>
        </a:spcBef>
        <a:spcAft>
          <a:spcPct val="0"/>
        </a:spcAft>
        <a:buSzPct val="171000"/>
        <a:buFont typeface="Gill Sans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936625" indent="-401638" algn="l" rtl="0" eaLnBrk="0" fontAlgn="base" hangingPunct="0">
        <a:spcBef>
          <a:spcPts val="1688"/>
        </a:spcBef>
        <a:spcAft>
          <a:spcPct val="0"/>
        </a:spcAft>
        <a:buSzPct val="171000"/>
        <a:buFont typeface="Gill Sans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1249363" indent="-401638" algn="l" rtl="0" eaLnBrk="0" fontAlgn="base" hangingPunct="0">
        <a:spcBef>
          <a:spcPts val="1688"/>
        </a:spcBef>
        <a:spcAft>
          <a:spcPct val="0"/>
        </a:spcAft>
        <a:buSzPct val="171000"/>
        <a:buFont typeface="Gill Sans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1562100" indent="-401638" algn="l" rtl="0" eaLnBrk="0" fontAlgn="base" hangingPunct="0">
        <a:spcBef>
          <a:spcPts val="1688"/>
        </a:spcBef>
        <a:spcAft>
          <a:spcPct val="0"/>
        </a:spcAft>
        <a:buSzPct val="171000"/>
        <a:buFont typeface="Gill Sans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1874838" indent="-401638" algn="l" rtl="0" eaLnBrk="0" fontAlgn="base" hangingPunct="0">
        <a:spcBef>
          <a:spcPts val="1688"/>
        </a:spcBef>
        <a:spcAft>
          <a:spcPct val="0"/>
        </a:spcAft>
        <a:buSzPct val="171000"/>
        <a:buFont typeface="Gill Sans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2196625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518082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839540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160997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fora-esca-rp.com/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ra Slide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52" y="-13512"/>
            <a:ext cx="9195852" cy="6871512"/>
          </a:xfrm>
          <a:prstGeom prst="rect">
            <a:avLst/>
          </a:prstGeom>
        </p:spPr>
      </p:pic>
      <p:sp>
        <p:nvSpPr>
          <p:cNvPr id="17408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7585"/>
            <a:ext cx="9144000" cy="732326"/>
          </a:xfrm>
        </p:spPr>
        <p:txBody>
          <a:bodyPr>
            <a:noAutofit/>
          </a:bodyPr>
          <a:lstStyle/>
          <a:p>
            <a:r>
              <a:rPr lang="en-US" sz="1700" b="1" dirty="0" smtClean="0">
                <a:latin typeface="Arial" pitchFamily="34" charset="0"/>
                <a:cs typeface="Arial" pitchFamily="34" charset="0"/>
              </a:rPr>
              <a:t>Fort Ord Reuse Authority (FORA)</a:t>
            </a:r>
            <a:br>
              <a:rPr lang="en-US" sz="1700" b="1" dirty="0" smtClean="0">
                <a:latin typeface="Arial" pitchFamily="34" charset="0"/>
                <a:cs typeface="Arial" pitchFamily="34" charset="0"/>
              </a:rPr>
            </a:br>
            <a:r>
              <a:rPr lang="en-US" sz="1700" b="1" dirty="0" smtClean="0">
                <a:latin typeface="Arial" pitchFamily="34" charset="0"/>
                <a:cs typeface="Arial" pitchFamily="34" charset="0"/>
              </a:rPr>
              <a:t>Environmental Services Cooperative Agreement (ESCA)</a:t>
            </a:r>
            <a:br>
              <a:rPr lang="en-US" sz="1700" b="1" dirty="0" smtClean="0">
                <a:latin typeface="Arial" pitchFamily="34" charset="0"/>
                <a:cs typeface="Arial" pitchFamily="34" charset="0"/>
              </a:rPr>
            </a:br>
            <a:r>
              <a:rPr lang="en-US" sz="1700" b="1" dirty="0" smtClean="0">
                <a:latin typeface="Arial" pitchFamily="34" charset="0"/>
                <a:cs typeface="Arial" pitchFamily="34" charset="0"/>
              </a:rPr>
              <a:t>Remediation Program (RP)</a:t>
            </a:r>
            <a:endParaRPr lang="en-US" sz="1700" b="1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36774" y="1529862"/>
            <a:ext cx="1966452" cy="374395"/>
          </a:xfrm>
          <a:prstGeom prst="rect">
            <a:avLst/>
          </a:prstGeom>
          <a:noFill/>
        </p:spPr>
        <p:txBody>
          <a:bodyPr wrap="square" lIns="20254" tIns="10127" rIns="20254" bIns="10127" rtlCol="0">
            <a:spAutoFit/>
          </a:bodyPr>
          <a:lstStyle/>
          <a:p>
            <a:pPr>
              <a:spcBef>
                <a:spcPts val="797"/>
              </a:spcBef>
              <a:buSzPct val="135000"/>
            </a:pPr>
            <a:r>
              <a:rPr lang="en-US" sz="2300" spc="22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8610600" y="6550223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1295400"/>
            <a:ext cx="9144000" cy="182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marL="588963" marR="0" lvl="0" indent="-401638" algn="ctr" defTabSz="914400" rtl="0" eaLnBrk="0" fontAlgn="base" latinLnBrk="0" hangingPunct="0">
              <a:lnSpc>
                <a:spcPct val="100000"/>
              </a:lnSpc>
              <a:spcBef>
                <a:spcPts val="1688"/>
              </a:spcBef>
              <a:spcAft>
                <a:spcPct val="0"/>
              </a:spcAft>
              <a:buClrTx/>
              <a:buSzPct val="171000"/>
              <a:buFont typeface="Gill Sans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Gill Sans"/>
              </a:rPr>
              <a:t>ESCA Remediation Program Update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3886200"/>
            <a:ext cx="9144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95" tIns="45698" rIns="91395" bIns="45698">
            <a:spAutoFit/>
          </a:bodyPr>
          <a:lstStyle/>
          <a:p>
            <a:pPr algn="ctr"/>
            <a:r>
              <a:rPr lang="en-US" sz="3200" i="1" dirty="0"/>
              <a:t>Presentation by:</a:t>
            </a:r>
          </a:p>
          <a:p>
            <a:pPr algn="ctr"/>
            <a:r>
              <a:rPr lang="en-US" sz="3200" dirty="0">
                <a:latin typeface="Arial" pitchFamily="34" charset="0"/>
                <a:cs typeface="Arial" pitchFamily="34" charset="0"/>
              </a:rPr>
              <a:t>Stan Cook, Program Manager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5410200"/>
            <a:ext cx="914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5" tIns="45698" rIns="91395" bIns="45698">
            <a:spAutoFit/>
          </a:bodyPr>
          <a:lstStyle/>
          <a:p>
            <a:pPr algn="ctr" eaLnBrk="0" hangingPunct="0"/>
            <a:r>
              <a:rPr lang="en-US" sz="1800" i="1" dirty="0" smtClean="0">
                <a:solidFill>
                  <a:schemeClr val="tx1"/>
                </a:solidFill>
              </a:rPr>
              <a:t>October 11, 2013 </a:t>
            </a:r>
            <a:r>
              <a:rPr lang="en-US" sz="1800" i="1" dirty="0">
                <a:solidFill>
                  <a:schemeClr val="tx1"/>
                </a:solidFill>
              </a:rPr>
              <a:t>Board of Directors Meeting</a:t>
            </a:r>
          </a:p>
        </p:txBody>
      </p:sp>
    </p:spTree>
    <p:extLst>
      <p:ext uri="{BB962C8B-B14F-4D97-AF65-F5344CB8AC3E}">
        <p14:creationId xmlns:p14="http://schemas.microsoft.com/office/powerpoint/2010/main" val="31444925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ctrTitle"/>
          </p:nvPr>
        </p:nvSpPr>
        <p:spPr>
          <a:xfrm>
            <a:off x="0" y="76200"/>
            <a:ext cx="9144000" cy="762000"/>
          </a:xfrm>
        </p:spPr>
        <p:txBody>
          <a:bodyPr anchor="t"/>
          <a:lstStyle/>
          <a:p>
            <a:r>
              <a:rPr lang="en-US" sz="4000" b="1" dirty="0" smtClean="0">
                <a:latin typeface="Arial" pitchFamily="34" charset="0"/>
                <a:cs typeface="Arial" pitchFamily="34" charset="0"/>
              </a:rPr>
              <a:t>Status / Challenges</a:t>
            </a:r>
          </a:p>
        </p:txBody>
      </p:sp>
      <p:sp>
        <p:nvSpPr>
          <p:cNvPr id="26627" name="TextBox 4"/>
          <p:cNvSpPr txBox="1">
            <a:spLocks noChangeArrowheads="1"/>
          </p:cNvSpPr>
          <p:nvPr/>
        </p:nvSpPr>
        <p:spPr bwMode="auto">
          <a:xfrm>
            <a:off x="8584230" y="6550025"/>
            <a:ext cx="284515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628" name="Rectangle 5"/>
          <p:cNvSpPr>
            <a:spLocks noChangeArrowheads="1"/>
          </p:cNvSpPr>
          <p:nvPr/>
        </p:nvSpPr>
        <p:spPr bwMode="auto">
          <a:xfrm>
            <a:off x="62542" y="1828800"/>
            <a:ext cx="9067800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69913" indent="-569913">
              <a:lnSpc>
                <a:spcPct val="80000"/>
              </a:lnSpc>
              <a:spcBef>
                <a:spcPts val="6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US" sz="3200" dirty="0" smtClean="0">
                <a:latin typeface="Arial" pitchFamily="34" charset="0"/>
                <a:cs typeface="Arial" pitchFamily="34" charset="0"/>
              </a:rPr>
              <a:t>“Known” MEC field work now complete.</a:t>
            </a:r>
          </a:p>
          <a:p>
            <a:pPr marL="569913" indent="-569913">
              <a:lnSpc>
                <a:spcPct val="80000"/>
              </a:lnSpc>
              <a:spcBef>
                <a:spcPts val="6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US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Regulators may request further investigation.</a:t>
            </a:r>
          </a:p>
          <a:p>
            <a:pPr marL="569913" indent="-569913">
              <a:lnSpc>
                <a:spcPct val="80000"/>
              </a:lnSpc>
              <a:spcBef>
                <a:spcPts val="6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US" sz="32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Lengthy</a:t>
            </a:r>
            <a:r>
              <a:rPr lang="en-US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document review process (160 days).</a:t>
            </a:r>
          </a:p>
          <a:p>
            <a:pPr marL="569913" indent="-569913">
              <a:lnSpc>
                <a:spcPct val="80000"/>
              </a:lnSpc>
              <a:spcBef>
                <a:spcPts val="6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US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U.S. government shut down delays.</a:t>
            </a:r>
            <a:endParaRPr lang="en-US" sz="32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Bef>
                <a:spcPts val="600"/>
              </a:spcBef>
              <a:spcAft>
                <a:spcPts val="900"/>
              </a:spcAft>
              <a:buFont typeface="Wingdings" pitchFamily="2" charset="2"/>
              <a:buChar char="Ø"/>
            </a:pPr>
            <a:endParaRPr lang="en-US" sz="3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7573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ra Slide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65" y="-17585"/>
            <a:ext cx="9195852" cy="68715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36774" y="1529863"/>
            <a:ext cx="1966452" cy="374393"/>
          </a:xfrm>
          <a:prstGeom prst="rect">
            <a:avLst/>
          </a:prstGeom>
          <a:noFill/>
        </p:spPr>
        <p:txBody>
          <a:bodyPr wrap="square" lIns="20252" tIns="10126" rIns="20252" bIns="10126" rtlCol="0">
            <a:spAutoFit/>
          </a:bodyPr>
          <a:lstStyle/>
          <a:p>
            <a:pPr>
              <a:spcBef>
                <a:spcPts val="797"/>
              </a:spcBef>
              <a:buSzPct val="135000"/>
            </a:pPr>
            <a:r>
              <a:rPr lang="en-US" sz="2300" spc="22" dirty="0">
                <a:latin typeface="Arial" charset="0"/>
                <a:cs typeface="Arial" charset="0"/>
              </a:rPr>
              <a:t> </a:t>
            </a:r>
          </a:p>
        </p:txBody>
      </p:sp>
      <p:pic>
        <p:nvPicPr>
          <p:cNvPr id="6147" name="Picture 3" descr="C:\Users\mccarrol\Pictures\ARCADIS pics\Fort Ord\IAR\P110085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3331169" cy="24983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0" y="-17585"/>
            <a:ext cx="9144000" cy="7323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3" tIns="35713" rIns="35713" bIns="35713" numCol="1" anchor="ctr" anchorCtr="0" compatLnSpc="1">
            <a:prstTxWarp prst="textNoShape">
              <a:avLst/>
            </a:prstTxWarp>
            <a:noAutofit/>
          </a:bodyPr>
          <a:lstStyle/>
          <a:p>
            <a:pPr algn="ctr" defTabSz="914304" eaLnBrk="0" hangingPunct="0">
              <a:defRPr/>
            </a:pPr>
            <a:r>
              <a:rPr lang="en-US" sz="3800" dirty="0"/>
              <a:t>Interim Action Ranges </a:t>
            </a:r>
            <a:r>
              <a:rPr lang="en-US" sz="3800" dirty="0" smtClean="0"/>
              <a:t>Habitat Restoration</a:t>
            </a:r>
            <a:endParaRPr lang="en-US" sz="3800" b="1" kern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148" name="Picture 4" descr="C:\Users\mccarrol\Desktop\IAR pics\P111005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393831"/>
            <a:ext cx="3332316" cy="24992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4400" y="3581400"/>
            <a:ext cx="2042653" cy="389784"/>
          </a:xfrm>
          <a:prstGeom prst="rect">
            <a:avLst/>
          </a:prstGeom>
          <a:noFill/>
        </p:spPr>
        <p:txBody>
          <a:bodyPr wrap="none" lIns="20254" tIns="10127" rIns="20254" bIns="10127" rtlCol="0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February 2013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0600" y="871730"/>
            <a:ext cx="1906048" cy="389784"/>
          </a:xfrm>
          <a:prstGeom prst="rect">
            <a:avLst/>
          </a:prstGeom>
          <a:noFill/>
        </p:spPr>
        <p:txBody>
          <a:bodyPr wrap="none" lIns="20254" tIns="10127" rIns="20254" bIns="10127" rtlCol="0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January 2013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610369" y="6550223"/>
            <a:ext cx="2845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habitatrestoration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600200"/>
            <a:ext cx="5367528" cy="40256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038600" y="1667616"/>
            <a:ext cx="2362200" cy="389784"/>
          </a:xfrm>
          <a:prstGeom prst="rect">
            <a:avLst/>
          </a:prstGeom>
          <a:noFill/>
        </p:spPr>
        <p:txBody>
          <a:bodyPr wrap="square" lIns="20254" tIns="10127" rIns="20254" bIns="10127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September </a:t>
            </a:r>
            <a:r>
              <a:rPr lang="en-US" sz="2400" dirty="0">
                <a:latin typeface="Arial"/>
                <a:cs typeface="Arial"/>
              </a:rPr>
              <a:t>2013</a:t>
            </a:r>
          </a:p>
        </p:txBody>
      </p:sp>
      <p:pic>
        <p:nvPicPr>
          <p:cNvPr id="9" name="Picture 8" descr="sand gilia in IAR restoration area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838200"/>
            <a:ext cx="1769981" cy="14067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7445522" y="762000"/>
            <a:ext cx="1165078" cy="312840"/>
          </a:xfrm>
          <a:prstGeom prst="rect">
            <a:avLst/>
          </a:prstGeom>
          <a:noFill/>
        </p:spPr>
        <p:txBody>
          <a:bodyPr wrap="none" lIns="20254" tIns="10127" rIns="20254" bIns="10127" rtlCol="0">
            <a:spAutoFit/>
          </a:bodyPr>
          <a:lstStyle/>
          <a:p>
            <a:r>
              <a:rPr lang="en-US" sz="1900" dirty="0">
                <a:latin typeface="Arial"/>
                <a:cs typeface="Arial"/>
              </a:rPr>
              <a:t>Sand </a:t>
            </a:r>
            <a:r>
              <a:rPr lang="en-US" sz="1900" dirty="0" err="1">
                <a:latin typeface="Arial"/>
                <a:cs typeface="Arial"/>
              </a:rPr>
              <a:t>Gilia</a:t>
            </a:r>
            <a:endParaRPr lang="en-US" sz="19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702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066800"/>
          </a:xfrm>
        </p:spPr>
        <p:txBody>
          <a:bodyPr anchor="t"/>
          <a:lstStyle/>
          <a:p>
            <a:r>
              <a:rPr lang="en-US" sz="4000" b="1" dirty="0" smtClean="0">
                <a:latin typeface="Arial" pitchFamily="34" charset="0"/>
                <a:cs typeface="Arial" pitchFamily="34" charset="0"/>
              </a:rPr>
              <a:t>Community Resources</a:t>
            </a:r>
          </a:p>
        </p:txBody>
      </p:sp>
      <p:sp>
        <p:nvSpPr>
          <p:cNvPr id="26627" name="TextBox 4"/>
          <p:cNvSpPr txBox="1">
            <a:spLocks noChangeArrowheads="1"/>
          </p:cNvSpPr>
          <p:nvPr/>
        </p:nvSpPr>
        <p:spPr bwMode="auto">
          <a:xfrm>
            <a:off x="8584230" y="6550025"/>
            <a:ext cx="284515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628" name="Rectangle 5"/>
          <p:cNvSpPr>
            <a:spLocks noChangeArrowheads="1"/>
          </p:cNvSpPr>
          <p:nvPr/>
        </p:nvSpPr>
        <p:spPr bwMode="auto">
          <a:xfrm>
            <a:off x="-228600" y="1524000"/>
            <a:ext cx="8915400" cy="4290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6075">
              <a:lnSpc>
                <a:spcPct val="80000"/>
              </a:lnSpc>
              <a:spcBef>
                <a:spcPts val="600"/>
              </a:spcBef>
              <a:spcAft>
                <a:spcPts val="900"/>
              </a:spcAft>
              <a:buFont typeface="Wingdings" pitchFamily="2" charset="2"/>
              <a:buChar char="Ø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Website: </a:t>
            </a:r>
            <a:r>
              <a:rPr lang="en-US" sz="2400" dirty="0">
                <a:latin typeface="Arial" pitchFamily="34" charset="0"/>
                <a:cs typeface="Arial" pitchFamily="34" charset="0"/>
                <a:hlinkClick r:id="rId2"/>
              </a:rPr>
              <a:t>www.fora-esca-rp.com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346075">
              <a:lnSpc>
                <a:spcPct val="80000"/>
              </a:lnSpc>
              <a:spcBef>
                <a:spcPts val="600"/>
              </a:spcBef>
              <a:spcAft>
                <a:spcPts val="900"/>
              </a:spcAft>
              <a:buFont typeface="Wingdings" pitchFamily="2" charset="2"/>
              <a:buChar char="Ø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Newsletters &amp; Technical Fact Sheets</a:t>
            </a:r>
          </a:p>
          <a:p>
            <a:pPr marL="346075">
              <a:lnSpc>
                <a:spcPct val="80000"/>
              </a:lnSpc>
              <a:spcBef>
                <a:spcPts val="600"/>
              </a:spcBef>
              <a:spcAft>
                <a:spcPts val="900"/>
              </a:spcAft>
              <a:buFont typeface="Wingdings" pitchFamily="2" charset="2"/>
              <a:buChar char="Ø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Facebook and Twitter:  FORA ESCA RP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346075">
              <a:lnSpc>
                <a:spcPct val="80000"/>
              </a:lnSpc>
              <a:spcBef>
                <a:spcPts val="600"/>
              </a:spcBef>
              <a:spcAft>
                <a:spcPts val="900"/>
              </a:spcAft>
              <a:buFont typeface="Wingdings" pitchFamily="2" charset="2"/>
              <a:buChar char="Ø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Hotline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Weekly Updates: (831) 883-3506</a:t>
            </a:r>
          </a:p>
          <a:p>
            <a:pPr marL="346075">
              <a:lnSpc>
                <a:spcPct val="80000"/>
              </a:lnSpc>
              <a:spcBef>
                <a:spcPts val="600"/>
              </a:spcBef>
              <a:spcAft>
                <a:spcPts val="900"/>
              </a:spcAft>
              <a:buFont typeface="Wingdings" pitchFamily="2" charset="2"/>
              <a:buChar char="Ø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Maps showing access corridors</a:t>
            </a:r>
          </a:p>
          <a:p>
            <a:pPr marL="346075">
              <a:lnSpc>
                <a:spcPct val="80000"/>
              </a:lnSpc>
              <a:spcBef>
                <a:spcPts val="600"/>
              </a:spcBef>
              <a:spcAft>
                <a:spcPts val="900"/>
              </a:spcAft>
              <a:buFont typeface="Wingdings" pitchFamily="2" charset="2"/>
              <a:buChar char="Ø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Kiosks at access corridor trailheads</a:t>
            </a:r>
          </a:p>
          <a:p>
            <a:pPr marL="346075">
              <a:lnSpc>
                <a:spcPct val="80000"/>
              </a:lnSpc>
              <a:spcBef>
                <a:spcPts val="600"/>
              </a:spcBef>
              <a:spcAft>
                <a:spcPts val="900"/>
              </a:spcAft>
              <a:buFont typeface="Wingdings" pitchFamily="2" charset="2"/>
              <a:buChar char="Ø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Email:  esca@fora.org</a:t>
            </a:r>
          </a:p>
          <a:p>
            <a:pPr marL="346075">
              <a:lnSpc>
                <a:spcPct val="80000"/>
              </a:lnSpc>
              <a:spcBef>
                <a:spcPts val="600"/>
              </a:spcBef>
              <a:spcAft>
                <a:spcPts val="900"/>
              </a:spcAft>
              <a:buFont typeface="Wingdings" pitchFamily="2" charset="2"/>
              <a:buChar char="Ø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Address: 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920 2</a:t>
            </a:r>
            <a:r>
              <a:rPr lang="en-US" sz="2400" baseline="30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nd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Ave Suite A, Marina, CA 93933</a:t>
            </a:r>
          </a:p>
          <a:p>
            <a:pPr marL="1630363" lvl="4" indent="0">
              <a:lnSpc>
                <a:spcPct val="80000"/>
              </a:lnSpc>
              <a:spcBef>
                <a:spcPts val="600"/>
              </a:spcBef>
              <a:spcAft>
                <a:spcPts val="900"/>
              </a:spcAft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	  </a:t>
            </a:r>
            <a:endParaRPr lang="en-US" sz="24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306" y="1066800"/>
            <a:ext cx="2679776" cy="3449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ra Slide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52" y="-13512"/>
            <a:ext cx="9195852" cy="68715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36774" y="1529862"/>
            <a:ext cx="1966452" cy="374395"/>
          </a:xfrm>
          <a:prstGeom prst="rect">
            <a:avLst/>
          </a:prstGeom>
          <a:noFill/>
        </p:spPr>
        <p:txBody>
          <a:bodyPr wrap="square" lIns="20254" tIns="10127" rIns="20254" bIns="10127" rtlCol="0">
            <a:spAutoFit/>
          </a:bodyPr>
          <a:lstStyle/>
          <a:p>
            <a:pPr>
              <a:spcBef>
                <a:spcPts val="797"/>
              </a:spcBef>
              <a:buSzPct val="135000"/>
            </a:pPr>
            <a:r>
              <a:rPr lang="en-US" sz="2300" spc="22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8610600" y="6550223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52" y="12925"/>
            <a:ext cx="9195852" cy="593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592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RA SLIDE A-1">
  <a:themeElements>
    <a:clrScheme name="Title &amp; 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  <a:txDef>
      <a:spPr>
        <a:solidFill>
          <a:srgbClr val="92D050"/>
        </a:solidFill>
        <a:ln w="12700">
          <a:solidFill>
            <a:schemeClr val="tx1"/>
          </a:solidFill>
        </a:ln>
      </a:spPr>
      <a:bodyPr wrap="none" rtlCol="0">
        <a:spAutoFit/>
      </a:bodyPr>
      <a:lstStyle>
        <a:defPPr>
          <a:defRPr sz="600" dirty="0" smtClean="0">
            <a:latin typeface="Arial"/>
            <a:cs typeface="Arial"/>
          </a:defRPr>
        </a:defPPr>
      </a:lstStyle>
    </a:tx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itle &amp; Bullets - Left">
  <a:themeElements>
    <a:clrScheme name="Title &amp; Bullets - Lef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&amp; Bullets - 2 Column">
  <a:themeElements>
    <a:clrScheme name="Title &amp; Bullets - 2 Colum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 &amp; Bullets - Right">
  <a:themeElements>
    <a:clrScheme name="Title &amp; Bullets - Righ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le, Bullets &amp; Photo">
  <a:themeElements>
    <a:clrScheme name="Title, Bullets &amp; Phot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ullets">
  <a:themeElements>
    <a:clrScheme name="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le - Center">
  <a:themeElements>
    <a:clrScheme name="Title - Cen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itle &amp; Subtitl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hoto - Horizontal">
  <a:themeElements>
    <a:clrScheme name="Photo - Horizont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hoto - Horizontal Reflection">
  <a:themeElements>
    <a:clrScheme name="Photo - Horizont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hoto - Vertical">
  <a:themeElements>
    <a:clrScheme name="Photo - Vertic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Photo - Vertical Reflection">
  <a:themeElements>
    <a:clrScheme name="Photo - Vertic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- Top">
  <a:themeElements>
    <a:clrScheme name="Title - To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FORA SLIDE A-1.potx</Template>
  <TotalTime>24360</TotalTime>
  <Pages>0</Pages>
  <Words>140</Words>
  <Characters>0</Characters>
  <Application>Microsoft Office PowerPoint</Application>
  <PresentationFormat>Letter Paper (8.5x11 in)</PresentationFormat>
  <Lines>0</Lines>
  <Paragraphs>36</Paragraphs>
  <Slides>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13</vt:i4>
      </vt:variant>
      <vt:variant>
        <vt:lpstr>Slide Titles</vt:lpstr>
      </vt:variant>
      <vt:variant>
        <vt:i4>5</vt:i4>
      </vt:variant>
    </vt:vector>
  </HeadingPairs>
  <TitlesOfParts>
    <vt:vector size="18" baseType="lpstr">
      <vt:lpstr>FORA SLIDE A-1</vt:lpstr>
      <vt:lpstr>Bullets</vt:lpstr>
      <vt:lpstr>Title - Center</vt:lpstr>
      <vt:lpstr>Title &amp; Subtitle</vt:lpstr>
      <vt:lpstr>Photo - Horizontal</vt:lpstr>
      <vt:lpstr>Photo - Horizontal Reflection</vt:lpstr>
      <vt:lpstr>Photo - Vertical</vt:lpstr>
      <vt:lpstr>Photo - Vertical Reflection</vt:lpstr>
      <vt:lpstr>Title - Top</vt:lpstr>
      <vt:lpstr>Title &amp; Bullets - Left</vt:lpstr>
      <vt:lpstr>Title &amp; Bullets - 2 Column</vt:lpstr>
      <vt:lpstr>Title &amp; Bullets - Right</vt:lpstr>
      <vt:lpstr>Title, Bullets &amp; Photo</vt:lpstr>
      <vt:lpstr>Fort Ord Reuse Authority (FORA) Environmental Services Cooperative Agreement (ESCA) Remediation Program (RP)</vt:lpstr>
      <vt:lpstr>Status / Challenges</vt:lpstr>
      <vt:lpstr>PowerPoint Presentation</vt:lpstr>
      <vt:lpstr>Community Resources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Enter Slide Title Here</dc:title>
  <dc:creator>Aimee Houghton</dc:creator>
  <cp:lastModifiedBy>Laura Vidaurri</cp:lastModifiedBy>
  <cp:revision>699</cp:revision>
  <cp:lastPrinted>2013-10-10T21:31:17Z</cp:lastPrinted>
  <dcterms:created xsi:type="dcterms:W3CDTF">2011-08-01T17:26:11Z</dcterms:created>
  <dcterms:modified xsi:type="dcterms:W3CDTF">2013-10-10T21:45:47Z</dcterms:modified>
</cp:coreProperties>
</file>